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9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69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5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2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8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58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01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7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89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00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5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4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2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1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4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8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QV 2026 – Kompetenzorientierte LAP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Orientierung für Berufsbildnerinnen und Berufsbildner</a:t>
            </a:r>
          </a:p>
          <a:p>
            <a:r>
              <a:t>Öffentliche Verwaltung</a:t>
            </a:r>
          </a:p>
          <a:p>
            <a:endParaRPr/>
          </a:p>
          <a:p>
            <a:r>
              <a:t>Ziel: Verständnis der Logik der neuen Prüfung und der Rolle der Betriebe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Wichtig für die Prüfung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Bewertet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nicht</a:t>
            </a:r>
            <a:r>
              <a:rPr dirty="0"/>
              <a:t> das </a:t>
            </a:r>
            <a:r>
              <a:rPr dirty="0" err="1"/>
              <a:t>konkrete</a:t>
            </a:r>
            <a:r>
              <a:rPr dirty="0"/>
              <a:t> </a:t>
            </a:r>
            <a:r>
              <a:rPr dirty="0" err="1"/>
              <a:t>Objekt</a:t>
            </a:r>
            <a:r>
              <a:rPr dirty="0"/>
              <a:t>,</a:t>
            </a:r>
          </a:p>
          <a:p>
            <a:pPr marL="0" indent="0">
              <a:buNone/>
            </a:pPr>
            <a:r>
              <a:rPr dirty="0" err="1"/>
              <a:t>sondern</a:t>
            </a:r>
            <a:r>
              <a:rPr dirty="0"/>
              <a:t> das </a:t>
            </a:r>
            <a:r>
              <a:rPr dirty="0" err="1"/>
              <a:t>berufliche</a:t>
            </a:r>
            <a:r>
              <a:rPr dirty="0"/>
              <a:t> </a:t>
            </a:r>
            <a:r>
              <a:rPr dirty="0" err="1"/>
              <a:t>Vorgehen</a:t>
            </a:r>
            <a:r>
              <a:rPr dirty="0"/>
              <a:t> </a:t>
            </a:r>
            <a:r>
              <a:rPr dirty="0" err="1"/>
              <a:t>innerhalb</a:t>
            </a:r>
            <a:endParaRPr dirty="0"/>
          </a:p>
          <a:p>
            <a:pPr marL="0" indent="0">
              <a:buNone/>
            </a:pPr>
            <a:r>
              <a:rPr dirty="0"/>
              <a:t> der </a:t>
            </a:r>
            <a:r>
              <a:rPr dirty="0" err="1"/>
              <a:t>Arbeitssituation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Was Lernende zeigen müssen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Situation verstehen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sinnvolles</a:t>
            </a:r>
            <a:r>
              <a:rPr dirty="0"/>
              <a:t> </a:t>
            </a:r>
            <a:r>
              <a:rPr dirty="0" err="1"/>
              <a:t>Vorgehen</a:t>
            </a:r>
            <a:r>
              <a:rPr dirty="0"/>
              <a:t> </a:t>
            </a:r>
            <a:r>
              <a:rPr dirty="0" err="1"/>
              <a:t>ableiten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strukturiert</a:t>
            </a:r>
            <a:r>
              <a:rPr dirty="0"/>
              <a:t> </a:t>
            </a:r>
            <a:r>
              <a:rPr dirty="0" err="1"/>
              <a:t>arbeiten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ihr</a:t>
            </a:r>
            <a:r>
              <a:rPr dirty="0"/>
              <a:t> </a:t>
            </a:r>
            <a:r>
              <a:rPr dirty="0" err="1"/>
              <a:t>Vorgehen</a:t>
            </a:r>
            <a:r>
              <a:rPr dirty="0"/>
              <a:t> </a:t>
            </a:r>
            <a:r>
              <a:rPr dirty="0" err="1"/>
              <a:t>nachvollziehbar</a:t>
            </a:r>
            <a:r>
              <a:rPr dirty="0"/>
              <a:t> </a:t>
            </a:r>
            <a:r>
              <a:rPr dirty="0" err="1"/>
              <a:t>erklären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Bedeutung für die Ausbildung im Betrieb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dirty="0"/>
              <a:t>Der </a:t>
            </a:r>
            <a:r>
              <a:rPr dirty="0" err="1"/>
              <a:t>Betrieb</a:t>
            </a:r>
            <a:r>
              <a:rPr dirty="0"/>
              <a:t> </a:t>
            </a:r>
            <a:r>
              <a:rPr dirty="0" err="1"/>
              <a:t>vermittelt</a:t>
            </a:r>
            <a:r>
              <a:rPr dirty="0"/>
              <a:t> </a:t>
            </a:r>
            <a:r>
              <a:rPr dirty="0" err="1"/>
              <a:t>vor</a:t>
            </a:r>
            <a:r>
              <a:rPr dirty="0"/>
              <a:t> </a:t>
            </a:r>
            <a:r>
              <a:rPr dirty="0" err="1"/>
              <a:t>allem</a:t>
            </a:r>
            <a:r>
              <a:rPr dirty="0"/>
              <a:t>:</a:t>
            </a:r>
            <a:endParaRPr lang="de-CH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Prozessverständnis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Überblick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Abläufe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Verständnis</a:t>
            </a:r>
            <a:r>
              <a:rPr dirty="0"/>
              <a:t> von </a:t>
            </a:r>
            <a:r>
              <a:rPr dirty="0" err="1"/>
              <a:t>Zuständigkeiten</a:t>
            </a:r>
            <a:r>
              <a:rPr lang="de-CH" dirty="0"/>
              <a:t> und Abhängigkeiten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Bedeutung der Kommunikation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Neben</a:t>
            </a:r>
            <a:r>
              <a:rPr dirty="0"/>
              <a:t> </a:t>
            </a:r>
            <a:r>
              <a:rPr dirty="0" err="1"/>
              <a:t>Fachlichkeit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auch</a:t>
            </a:r>
            <a:r>
              <a:rPr dirty="0"/>
              <a:t> </a:t>
            </a:r>
            <a:r>
              <a:rPr dirty="0" err="1"/>
              <a:t>beurteilt</a:t>
            </a:r>
            <a:r>
              <a:rPr dirty="0"/>
              <a:t>:</a:t>
            </a:r>
            <a:endParaRPr lang="de-CH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Gesprächsführung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Bedürfnisabklärung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lösungsorientiertes</a:t>
            </a:r>
            <a:r>
              <a:rPr dirty="0"/>
              <a:t> </a:t>
            </a:r>
            <a:r>
              <a:rPr dirty="0" err="1"/>
              <a:t>Verhalten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Professionalität im Kontakt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Wichtige</a:t>
            </a:r>
            <a:r>
              <a:rPr dirty="0"/>
              <a:t> </a:t>
            </a:r>
            <a:r>
              <a:rPr dirty="0" err="1"/>
              <a:t>Elemente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:</a:t>
            </a:r>
            <a:endParaRPr lang="de-CH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klare</a:t>
            </a:r>
            <a:r>
              <a:rPr dirty="0"/>
              <a:t> </a:t>
            </a:r>
            <a:r>
              <a:rPr dirty="0" err="1"/>
              <a:t>Sprache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aktives</a:t>
            </a:r>
            <a:r>
              <a:rPr dirty="0"/>
              <a:t> </a:t>
            </a:r>
            <a:r>
              <a:rPr dirty="0" err="1"/>
              <a:t>Zuhören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sachliche</a:t>
            </a:r>
            <a:r>
              <a:rPr dirty="0"/>
              <a:t> Argumentation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strukturierte</a:t>
            </a:r>
            <a:r>
              <a:rPr dirty="0"/>
              <a:t> </a:t>
            </a:r>
            <a:r>
              <a:rPr dirty="0" err="1"/>
              <a:t>Gesprächsführung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Was Betriebe besonders unterstützen können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Lernende</a:t>
            </a:r>
            <a:r>
              <a:rPr dirty="0"/>
              <a:t> in </a:t>
            </a:r>
            <a:r>
              <a:rPr dirty="0" err="1"/>
              <a:t>reale</a:t>
            </a:r>
            <a:r>
              <a:rPr dirty="0"/>
              <a:t> </a:t>
            </a:r>
            <a:r>
              <a:rPr dirty="0" err="1"/>
              <a:t>Prozesse</a:t>
            </a:r>
            <a:r>
              <a:rPr dirty="0"/>
              <a:t> </a:t>
            </a:r>
            <a:r>
              <a:rPr dirty="0" err="1"/>
              <a:t>einbeziehen</a:t>
            </a:r>
            <a:endParaRPr dirty="0"/>
          </a:p>
          <a:p>
            <a:r>
              <a:rPr dirty="0" err="1"/>
              <a:t>Hintergründe</a:t>
            </a:r>
            <a:r>
              <a:rPr dirty="0"/>
              <a:t> </a:t>
            </a:r>
            <a:r>
              <a:rPr dirty="0" err="1"/>
              <a:t>erklären</a:t>
            </a:r>
            <a:endParaRPr dirty="0"/>
          </a:p>
          <a:p>
            <a:r>
              <a:rPr dirty="0" err="1"/>
              <a:t>Zusammenhänge</a:t>
            </a:r>
            <a:r>
              <a:rPr dirty="0"/>
              <a:t> </a:t>
            </a:r>
            <a:r>
              <a:rPr dirty="0" err="1"/>
              <a:t>sichtbar</a:t>
            </a:r>
            <a:r>
              <a:rPr dirty="0"/>
              <a:t> </a:t>
            </a:r>
            <a:r>
              <a:rPr dirty="0" err="1"/>
              <a:t>machen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Zentrale Vorbereitung im Betrieb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 err="1"/>
              <a:t>Sinnvoll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insbesondere</a:t>
            </a:r>
            <a:r>
              <a:rPr dirty="0"/>
              <a:t>: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Prozesse</a:t>
            </a:r>
            <a:r>
              <a:rPr dirty="0"/>
              <a:t> </a:t>
            </a:r>
            <a:r>
              <a:rPr dirty="0" err="1"/>
              <a:t>gemeinsam</a:t>
            </a:r>
            <a:r>
              <a:rPr dirty="0"/>
              <a:t> </a:t>
            </a:r>
            <a:r>
              <a:rPr dirty="0" err="1"/>
              <a:t>durchgehen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Vorgehensweisen</a:t>
            </a:r>
            <a:r>
              <a:rPr dirty="0"/>
              <a:t> </a:t>
            </a:r>
            <a:r>
              <a:rPr dirty="0" err="1"/>
              <a:t>erklären</a:t>
            </a:r>
            <a:r>
              <a:rPr dirty="0"/>
              <a:t> </a:t>
            </a:r>
            <a:r>
              <a:rPr dirty="0" err="1"/>
              <a:t>lassen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Gespräche</a:t>
            </a:r>
            <a:r>
              <a:rPr dirty="0"/>
              <a:t> </a:t>
            </a:r>
            <a:r>
              <a:rPr dirty="0" err="1"/>
              <a:t>üben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 algn="ctr">
              <a:buNone/>
            </a:pPr>
            <a:r>
              <a:rPr lang="de-CH" dirty="0"/>
              <a:t>Leitsatz für die Lernenden: </a:t>
            </a:r>
          </a:p>
          <a:p>
            <a:pPr marL="0" indent="0" algn="ctr">
              <a:buNone/>
            </a:pPr>
            <a:r>
              <a:rPr lang="de-CH" dirty="0"/>
              <a:t>«Dis Warum </a:t>
            </a:r>
            <a:r>
              <a:rPr lang="de-CH" dirty="0" err="1"/>
              <a:t>isch</a:t>
            </a:r>
            <a:r>
              <a:rPr lang="de-CH" dirty="0"/>
              <a:t> mini </a:t>
            </a:r>
            <a:r>
              <a:rPr lang="de-CH" dirty="0" err="1"/>
              <a:t>Lösig</a:t>
            </a:r>
            <a:r>
              <a:rPr lang="de-CH" dirty="0"/>
              <a:t>»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Fazit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Die </a:t>
            </a:r>
            <a:r>
              <a:rPr dirty="0" err="1"/>
              <a:t>neue</a:t>
            </a:r>
            <a:r>
              <a:rPr dirty="0"/>
              <a:t> LAP </a:t>
            </a:r>
            <a:r>
              <a:rPr dirty="0" err="1"/>
              <a:t>prüft</a:t>
            </a:r>
            <a:r>
              <a:rPr dirty="0"/>
              <a:t> </a:t>
            </a:r>
            <a:r>
              <a:rPr dirty="0" err="1"/>
              <a:t>vor</a:t>
            </a:r>
            <a:r>
              <a:rPr dirty="0"/>
              <a:t> </a:t>
            </a:r>
            <a:r>
              <a:rPr dirty="0" err="1"/>
              <a:t>allem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berufliches</a:t>
            </a:r>
            <a:r>
              <a:rPr dirty="0"/>
              <a:t> </a:t>
            </a:r>
            <a:r>
              <a:rPr dirty="0" err="1"/>
              <a:t>Denken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strukturiertes</a:t>
            </a:r>
            <a:r>
              <a:rPr dirty="0"/>
              <a:t> </a:t>
            </a:r>
            <a:r>
              <a:rPr dirty="0" err="1"/>
              <a:t>Handeln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professionelle</a:t>
            </a:r>
            <a:r>
              <a:rPr dirty="0"/>
              <a:t> </a:t>
            </a:r>
            <a:r>
              <a:rPr dirty="0" err="1"/>
              <a:t>Kommunikation</a:t>
            </a:r>
            <a:endParaRPr dirty="0"/>
          </a:p>
          <a:p>
            <a:endParaRPr dirty="0"/>
          </a:p>
          <a:p>
            <a:r>
              <a:rPr dirty="0"/>
              <a:t>Der </a:t>
            </a:r>
            <a:r>
              <a:rPr dirty="0" err="1"/>
              <a:t>Betrieb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der </a:t>
            </a:r>
            <a:r>
              <a:rPr dirty="0" err="1"/>
              <a:t>zentrale</a:t>
            </a:r>
            <a:r>
              <a:rPr dirty="0"/>
              <a:t> Ort,</a:t>
            </a:r>
            <a:r>
              <a:rPr lang="de-CH" dirty="0"/>
              <a:t> </a:t>
            </a:r>
            <a:r>
              <a:rPr dirty="0"/>
              <a:t>wo </a:t>
            </a:r>
            <a:r>
              <a:rPr dirty="0" err="1"/>
              <a:t>diese</a:t>
            </a:r>
            <a:r>
              <a:rPr dirty="0"/>
              <a:t> </a:t>
            </a:r>
            <a:r>
              <a:rPr dirty="0" err="1"/>
              <a:t>Kompetenzen</a:t>
            </a:r>
            <a:r>
              <a:rPr dirty="0"/>
              <a:t> </a:t>
            </a:r>
            <a:r>
              <a:rPr dirty="0" err="1"/>
              <a:t>entstehen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Ziel dieser Präsentation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Grundlogik</a:t>
            </a:r>
            <a:r>
              <a:rPr dirty="0"/>
              <a:t> des </a:t>
            </a:r>
            <a:r>
              <a:rPr dirty="0" err="1"/>
              <a:t>neuen</a:t>
            </a:r>
            <a:r>
              <a:rPr dirty="0"/>
              <a:t> QV verstehen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Zusammenhang</a:t>
            </a:r>
            <a:r>
              <a:rPr dirty="0"/>
              <a:t> </a:t>
            </a:r>
            <a:r>
              <a:rPr dirty="0" err="1"/>
              <a:t>zwischen</a:t>
            </a:r>
            <a:r>
              <a:rPr dirty="0"/>
              <a:t> </a:t>
            </a:r>
            <a:r>
              <a:rPr dirty="0" err="1"/>
              <a:t>Ausbildung</a:t>
            </a:r>
            <a:r>
              <a:rPr dirty="0"/>
              <a:t> und </a:t>
            </a:r>
            <a:r>
              <a:rPr dirty="0" err="1"/>
              <a:t>Prüfung</a:t>
            </a:r>
            <a:r>
              <a:rPr dirty="0"/>
              <a:t> </a:t>
            </a:r>
            <a:r>
              <a:rPr dirty="0" err="1"/>
              <a:t>erkennen</a:t>
            </a:r>
            <a:endParaRPr dirty="0"/>
          </a:p>
          <a:p>
            <a:pPr marL="0" indent="0">
              <a:buNone/>
            </a:pPr>
            <a:r>
              <a:rPr dirty="0"/>
              <a:t>• Rolle des </a:t>
            </a:r>
            <a:r>
              <a:rPr dirty="0" err="1"/>
              <a:t>Betriebs</a:t>
            </a:r>
            <a:r>
              <a:rPr dirty="0"/>
              <a:t> </a:t>
            </a:r>
            <a:r>
              <a:rPr dirty="0" err="1"/>
              <a:t>bei</a:t>
            </a:r>
            <a:r>
              <a:rPr dirty="0"/>
              <a:t> der </a:t>
            </a:r>
            <a:r>
              <a:rPr dirty="0" err="1"/>
              <a:t>Vorbereitung</a:t>
            </a:r>
            <a:r>
              <a:rPr dirty="0"/>
              <a:t> der </a:t>
            </a:r>
            <a:r>
              <a:rPr dirty="0" err="1"/>
              <a:t>Lernenden</a:t>
            </a:r>
            <a:r>
              <a:rPr dirty="0"/>
              <a:t> </a:t>
            </a:r>
            <a:r>
              <a:rPr dirty="0" err="1"/>
              <a:t>klären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Die Grundidee des neuen QV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sz="3600" dirty="0" err="1"/>
              <a:t>Im</a:t>
            </a:r>
            <a:r>
              <a:rPr sz="3600" dirty="0"/>
              <a:t> </a:t>
            </a:r>
            <a:r>
              <a:rPr sz="3600" dirty="0" err="1"/>
              <a:t>Zentrum</a:t>
            </a:r>
            <a:r>
              <a:rPr sz="3600" dirty="0"/>
              <a:t> </a:t>
            </a:r>
            <a:r>
              <a:rPr sz="3600" dirty="0" err="1"/>
              <a:t>steht</a:t>
            </a:r>
            <a:r>
              <a:rPr sz="3600" dirty="0"/>
              <a:t> </a:t>
            </a:r>
            <a:r>
              <a:rPr sz="3600" dirty="0" err="1"/>
              <a:t>nicht</a:t>
            </a:r>
            <a:r>
              <a:rPr sz="3600" dirty="0"/>
              <a:t> das Wissen,</a:t>
            </a:r>
          </a:p>
          <a:p>
            <a:pPr marL="0" indent="0" algn="ctr">
              <a:buNone/>
            </a:pPr>
            <a:r>
              <a:rPr sz="3600" dirty="0" err="1"/>
              <a:t>sondern</a:t>
            </a:r>
            <a:r>
              <a:rPr sz="3600" dirty="0"/>
              <a:t> das </a:t>
            </a:r>
            <a:r>
              <a:rPr sz="3600" dirty="0" err="1"/>
              <a:t>berufliche</a:t>
            </a:r>
            <a:r>
              <a:rPr sz="3600" dirty="0"/>
              <a:t> </a:t>
            </a:r>
            <a:r>
              <a:rPr sz="3600" dirty="0" err="1"/>
              <a:t>Handeln</a:t>
            </a:r>
            <a:r>
              <a:rPr sz="3600" dirty="0"/>
              <a:t>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Die </a:t>
            </a:r>
            <a:r>
              <a:rPr dirty="0" err="1"/>
              <a:t>Lernenden</a:t>
            </a:r>
            <a:r>
              <a:rPr dirty="0"/>
              <a:t> </a:t>
            </a:r>
            <a:r>
              <a:rPr dirty="0" err="1"/>
              <a:t>sollen</a:t>
            </a:r>
            <a:r>
              <a:rPr dirty="0"/>
              <a:t> </a:t>
            </a:r>
            <a:r>
              <a:rPr dirty="0" err="1"/>
              <a:t>zeigen</a:t>
            </a:r>
            <a:r>
              <a:rPr dirty="0"/>
              <a:t>, </a:t>
            </a:r>
            <a:r>
              <a:rPr dirty="0" err="1"/>
              <a:t>dass</a:t>
            </a:r>
            <a:r>
              <a:rPr dirty="0"/>
              <a:t> </a:t>
            </a:r>
            <a:r>
              <a:rPr dirty="0" err="1"/>
              <a:t>sie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Situationen</a:t>
            </a:r>
            <a:r>
              <a:rPr dirty="0"/>
              <a:t> verstehen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sinnvoll</a:t>
            </a:r>
            <a:r>
              <a:rPr dirty="0"/>
              <a:t> </a:t>
            </a:r>
            <a:r>
              <a:rPr dirty="0" err="1"/>
              <a:t>vorgehen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professionell</a:t>
            </a:r>
            <a:r>
              <a:rPr dirty="0"/>
              <a:t> </a:t>
            </a:r>
            <a:r>
              <a:rPr dirty="0" err="1"/>
              <a:t>handeln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Kompetenz statt Wissensabfrage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Geprüft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insbesondere</a:t>
            </a:r>
            <a:r>
              <a:rPr dirty="0"/>
              <a:t>:</a:t>
            </a:r>
            <a:endParaRPr lang="de-CH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Analyse</a:t>
            </a:r>
            <a:r>
              <a:rPr dirty="0"/>
              <a:t> </a:t>
            </a:r>
            <a:r>
              <a:rPr dirty="0" err="1"/>
              <a:t>einer</a:t>
            </a:r>
            <a:r>
              <a:rPr dirty="0"/>
              <a:t> Situation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strukturiertes</a:t>
            </a:r>
            <a:r>
              <a:rPr dirty="0"/>
              <a:t> </a:t>
            </a:r>
            <a:r>
              <a:rPr dirty="0" err="1"/>
              <a:t>Vorgehen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adressatengerechtes</a:t>
            </a:r>
            <a:r>
              <a:rPr dirty="0"/>
              <a:t> </a:t>
            </a:r>
            <a:r>
              <a:rPr dirty="0" err="1"/>
              <a:t>Arbeiten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professionelle</a:t>
            </a:r>
            <a:r>
              <a:rPr dirty="0"/>
              <a:t> </a:t>
            </a:r>
            <a:r>
              <a:rPr dirty="0" err="1"/>
              <a:t>Kommunikation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Die Rolle der Arbeitssituationen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Die </a:t>
            </a:r>
            <a:r>
              <a:rPr dirty="0" err="1"/>
              <a:t>berufliche</a:t>
            </a:r>
            <a:r>
              <a:rPr dirty="0"/>
              <a:t> </a:t>
            </a:r>
            <a:r>
              <a:rPr dirty="0" err="1"/>
              <a:t>Grundbildung</a:t>
            </a:r>
            <a:r>
              <a:rPr dirty="0"/>
              <a:t> </a:t>
            </a:r>
            <a:r>
              <a:rPr dirty="0" err="1"/>
              <a:t>basiert</a:t>
            </a:r>
            <a:r>
              <a:rPr dirty="0"/>
              <a:t> auf</a:t>
            </a:r>
          </a:p>
          <a:p>
            <a:pPr marL="0" indent="0">
              <a:buNone/>
            </a:pPr>
            <a:r>
              <a:rPr dirty="0"/>
              <a:t>14 </a:t>
            </a:r>
            <a:r>
              <a:rPr dirty="0" err="1"/>
              <a:t>Arbeitssituationen</a:t>
            </a:r>
            <a:r>
              <a:rPr dirty="0"/>
              <a:t>.</a:t>
            </a:r>
          </a:p>
          <a:p>
            <a:endParaRPr dirty="0"/>
          </a:p>
          <a:p>
            <a:pPr marL="0" indent="0">
              <a:buNone/>
            </a:pPr>
            <a:r>
              <a:rPr dirty="0" err="1"/>
              <a:t>Diese</a:t>
            </a:r>
            <a:r>
              <a:rPr dirty="0"/>
              <a:t> </a:t>
            </a:r>
            <a:r>
              <a:rPr dirty="0" err="1"/>
              <a:t>bilden</a:t>
            </a:r>
            <a:r>
              <a:rPr dirty="0"/>
              <a:t> den </a:t>
            </a:r>
            <a:r>
              <a:rPr dirty="0" err="1"/>
              <a:t>Rahmen</a:t>
            </a:r>
            <a:r>
              <a:rPr dirty="0"/>
              <a:t> </a:t>
            </a:r>
            <a:r>
              <a:rPr dirty="0" err="1"/>
              <a:t>für</a:t>
            </a:r>
            <a:r>
              <a:rPr dirty="0"/>
              <a:t> </a:t>
            </a:r>
            <a:r>
              <a:rPr dirty="0" err="1"/>
              <a:t>Ausbildung</a:t>
            </a:r>
            <a:r>
              <a:rPr lang="de-CH" dirty="0"/>
              <a:t> und stellen den ÜK Stoff </a:t>
            </a:r>
            <a:r>
              <a:rPr dirty="0"/>
              <a:t>und </a:t>
            </a:r>
            <a:r>
              <a:rPr lang="de-CH" dirty="0"/>
              <a:t>das </a:t>
            </a:r>
            <a:r>
              <a:rPr dirty="0" err="1"/>
              <a:t>Qualifikationsverfahren</a:t>
            </a:r>
            <a:r>
              <a:rPr lang="de-CH" dirty="0"/>
              <a:t> dar.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/>
              <a:t>Arbeitssituationen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gemeinsame</a:t>
            </a:r>
            <a:r>
              <a:rPr dirty="0"/>
              <a:t> </a:t>
            </a:r>
            <a:r>
              <a:rPr dirty="0" err="1"/>
              <a:t>Grundlage</a:t>
            </a:r>
            <a:r>
              <a:rPr lang="de-CH" dirty="0"/>
              <a:t> Beispiele: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f2)    Rechts- und Vorgabenkonform agieren</a:t>
            </a: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e-CH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f4)    Auskünfte erteilen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f5)    Registeranmeldung, Register- und Klientenstamm führen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f14)  Räumlichkeiten und Infrastruktur reservieren, verwalten und vermieten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f6)    </a:t>
            </a:r>
            <a:r>
              <a:rPr kumimoji="0" lang="de-CH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Gesuchseingänge</a:t>
            </a: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auf Zuständigkeit und Vollständigkeit überprüfen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f10)  Gebühren, Abgaben, Rückforderungen, Bussen verrechnen sowie Debitoren-/Kreditorenbuchhaltung führen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f11)  Wahlen und Abstimmungen organisieren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f8)     Verfügungen und Entscheide verfassen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f9)     Rechtsmittel-Eingänge überprüfen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f12)   Aktennotizen und Protokolle verfassen</a:t>
            </a:r>
          </a:p>
          <a:p>
            <a:pPr marL="0" marR="0" lvl="0" indent="0" algn="l" defTabSz="4572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f1)     Gekonnt in meinem Betrieb und meiner Funktion bewegen</a:t>
            </a:r>
            <a:endParaRPr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Das Betriebsportrait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Das </a:t>
            </a:r>
            <a:r>
              <a:rPr dirty="0" err="1"/>
              <a:t>Betriebsportrait</a:t>
            </a:r>
            <a:r>
              <a:rPr dirty="0"/>
              <a:t> </a:t>
            </a:r>
            <a:r>
              <a:rPr dirty="0" err="1"/>
              <a:t>zeigt</a:t>
            </a:r>
            <a:r>
              <a:rPr dirty="0"/>
              <a:t>:</a:t>
            </a:r>
            <a:endParaRPr lang="de-CH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welche</a:t>
            </a:r>
            <a:r>
              <a:rPr dirty="0"/>
              <a:t> </a:t>
            </a:r>
            <a:r>
              <a:rPr dirty="0" err="1"/>
              <a:t>Aufgaben</a:t>
            </a:r>
            <a:r>
              <a:rPr dirty="0"/>
              <a:t> </a:t>
            </a:r>
            <a:r>
              <a:rPr dirty="0" err="1"/>
              <a:t>Lernende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Betrieb</a:t>
            </a:r>
            <a:r>
              <a:rPr dirty="0"/>
              <a:t> </a:t>
            </a:r>
            <a:r>
              <a:rPr dirty="0" err="1"/>
              <a:t>bearbeiten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welche</a:t>
            </a:r>
            <a:r>
              <a:rPr dirty="0"/>
              <a:t> </a:t>
            </a:r>
            <a:r>
              <a:rPr dirty="0" err="1"/>
              <a:t>Erfahrungen</a:t>
            </a:r>
            <a:r>
              <a:rPr dirty="0"/>
              <a:t> </a:t>
            </a:r>
            <a:r>
              <a:rPr dirty="0" err="1"/>
              <a:t>sie</a:t>
            </a:r>
            <a:r>
              <a:rPr dirty="0"/>
              <a:t> </a:t>
            </a:r>
            <a:r>
              <a:rPr dirty="0" err="1"/>
              <a:t>sammeln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welche</a:t>
            </a:r>
            <a:r>
              <a:rPr dirty="0"/>
              <a:t> </a:t>
            </a:r>
            <a:r>
              <a:rPr dirty="0" err="1"/>
              <a:t>Prozesse</a:t>
            </a:r>
            <a:r>
              <a:rPr dirty="0"/>
              <a:t> </a:t>
            </a:r>
            <a:r>
              <a:rPr dirty="0" err="1"/>
              <a:t>sie</a:t>
            </a:r>
            <a:r>
              <a:rPr dirty="0"/>
              <a:t> </a:t>
            </a:r>
            <a:r>
              <a:rPr dirty="0" err="1"/>
              <a:t>kennenlernen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Mit und ohne Kundenkontakt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Handlungssimulation:</a:t>
            </a:r>
            <a:br>
              <a:rPr lang="de-CH" dirty="0"/>
            </a:br>
            <a:r>
              <a:rPr dirty="0"/>
              <a:t>Rolle der </a:t>
            </a:r>
            <a:r>
              <a:rPr dirty="0" err="1"/>
              <a:t>Prüfungsexperten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dirty="0"/>
              <a:t>Die </a:t>
            </a:r>
            <a:r>
              <a:rPr dirty="0" err="1"/>
              <a:t>Experten</a:t>
            </a:r>
            <a:r>
              <a:rPr dirty="0"/>
              <a:t> </a:t>
            </a:r>
            <a:r>
              <a:rPr dirty="0" err="1"/>
              <a:t>analysieren</a:t>
            </a:r>
            <a:r>
              <a:rPr dirty="0"/>
              <a:t> das </a:t>
            </a:r>
            <a:r>
              <a:rPr dirty="0" err="1"/>
              <a:t>Betriebsportrait</a:t>
            </a:r>
            <a:endParaRPr dirty="0"/>
          </a:p>
          <a:p>
            <a:pPr marL="0" indent="0">
              <a:buNone/>
            </a:pPr>
            <a:r>
              <a:rPr dirty="0"/>
              <a:t>und </a:t>
            </a:r>
            <a:r>
              <a:rPr dirty="0" err="1"/>
              <a:t>ordnen</a:t>
            </a:r>
            <a:r>
              <a:rPr dirty="0"/>
              <a:t> </a:t>
            </a:r>
            <a:r>
              <a:rPr dirty="0" err="1"/>
              <a:t>Tätigkeiten</a:t>
            </a:r>
            <a:r>
              <a:rPr dirty="0"/>
              <a:t> </a:t>
            </a:r>
            <a:r>
              <a:rPr dirty="0" err="1"/>
              <a:t>einer</a:t>
            </a:r>
            <a:r>
              <a:rPr dirty="0"/>
              <a:t> </a:t>
            </a:r>
            <a:r>
              <a:rPr dirty="0" err="1"/>
              <a:t>Arbeitssituation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Auf </a:t>
            </a:r>
            <a:r>
              <a:rPr dirty="0" err="1"/>
              <a:t>dieser</a:t>
            </a:r>
            <a:r>
              <a:rPr dirty="0"/>
              <a:t> </a:t>
            </a:r>
            <a:r>
              <a:rPr dirty="0" err="1"/>
              <a:t>Grundlage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der </a:t>
            </a:r>
            <a:r>
              <a:rPr dirty="0" err="1"/>
              <a:t>Prüfungsfall</a:t>
            </a:r>
            <a:r>
              <a:rPr dirty="0"/>
              <a:t> </a:t>
            </a:r>
            <a:r>
              <a:rPr dirty="0" err="1"/>
              <a:t>entwickelt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Beispiel für eine Arbeitssituation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 err="1"/>
              <a:t>Beispiel</a:t>
            </a:r>
            <a:r>
              <a:rPr dirty="0"/>
              <a:t>: </a:t>
            </a:r>
            <a:r>
              <a:rPr dirty="0" err="1"/>
              <a:t>Räume</a:t>
            </a:r>
            <a:r>
              <a:rPr dirty="0"/>
              <a:t> und </a:t>
            </a:r>
            <a:r>
              <a:rPr dirty="0" err="1"/>
              <a:t>Infrastruktur</a:t>
            </a:r>
            <a:r>
              <a:rPr dirty="0"/>
              <a:t> </a:t>
            </a:r>
            <a:r>
              <a:rPr dirty="0" err="1"/>
              <a:t>vermieten</a:t>
            </a:r>
            <a:endParaRPr dirty="0"/>
          </a:p>
          <a:p>
            <a:endParaRPr dirty="0"/>
          </a:p>
          <a:p>
            <a:pPr marL="0" indent="0">
              <a:buNone/>
            </a:pPr>
            <a:r>
              <a:rPr dirty="0" err="1"/>
              <a:t>Konkrete</a:t>
            </a:r>
            <a:r>
              <a:rPr dirty="0"/>
              <a:t> </a:t>
            </a:r>
            <a:r>
              <a:rPr dirty="0" err="1"/>
              <a:t>Beispiele</a:t>
            </a:r>
            <a:r>
              <a:rPr dirty="0"/>
              <a:t> </a:t>
            </a:r>
            <a:r>
              <a:rPr dirty="0" err="1"/>
              <a:t>können</a:t>
            </a:r>
            <a:r>
              <a:rPr dirty="0"/>
              <a:t> sein: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Turnhalle</a:t>
            </a:r>
            <a:r>
              <a:rPr dirty="0"/>
              <a:t> </a:t>
            </a:r>
            <a:r>
              <a:rPr dirty="0" err="1"/>
              <a:t>vergeben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Waldhütte</a:t>
            </a:r>
            <a:r>
              <a:rPr dirty="0"/>
              <a:t> </a:t>
            </a:r>
            <a:r>
              <a:rPr dirty="0" err="1"/>
              <a:t>vermieten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Sitzungszimmer</a:t>
            </a:r>
            <a:r>
              <a:rPr dirty="0"/>
              <a:t> </a:t>
            </a:r>
            <a:r>
              <a:rPr dirty="0" err="1"/>
              <a:t>reservieren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Gefragt ist nicht die Kommunikation – gefragt ist das strukturierte Bearbeiten der Anfrage vom Eingang bis ins Archiv.</a:t>
            </a:r>
            <a:endParaRPr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Sitzungssaal">
  <a:themeElements>
    <a:clrScheme name="Ion-Sitzungssaal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-Sitzungssaal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-Sitzungssaal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499</Words>
  <Application>Microsoft Office PowerPoint</Application>
  <PresentationFormat>Bildschirmpräsentation (4:3)</PresentationFormat>
  <Paragraphs>113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Ion-Sitzungssaal</vt:lpstr>
      <vt:lpstr>QV 2026 – Kompetenzorientierte LAP</vt:lpstr>
      <vt:lpstr>Ziel dieser Präsentation</vt:lpstr>
      <vt:lpstr>Die Grundidee des neuen QV</vt:lpstr>
      <vt:lpstr>Kompetenz statt Wissensabfrage</vt:lpstr>
      <vt:lpstr>Die Rolle der Arbeitssituationen</vt:lpstr>
      <vt:lpstr>Arbeitssituationen als gemeinsame Grundlage Beispiele:</vt:lpstr>
      <vt:lpstr>Das Betriebsportrait</vt:lpstr>
      <vt:lpstr>Handlungssimulation: Rolle der Prüfungsexperten</vt:lpstr>
      <vt:lpstr>Beispiel für eine Arbeitssituation</vt:lpstr>
      <vt:lpstr>Wichtig für die Prüfung</vt:lpstr>
      <vt:lpstr>Was Lernende zeigen müssen</vt:lpstr>
      <vt:lpstr>Bedeutung für die Ausbildung im Betrieb</vt:lpstr>
      <vt:lpstr>Bedeutung der Kommunikation</vt:lpstr>
      <vt:lpstr>Professionalität im Kontakt</vt:lpstr>
      <vt:lpstr>Was Betriebe besonders unterstützen können</vt:lpstr>
      <vt:lpstr>Zentrale Vorbereitung im Betrieb</vt:lpstr>
      <vt:lpstr>Fazit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QV 2026 – Kompetenzorientierte LAP</dc:title>
  <dc:subject/>
  <dc:creator>Eggenberger Roland</dc:creator>
  <cp:keywords/>
  <dc:description>generated using python-pptx</dc:description>
  <cp:lastModifiedBy>Eggenberger Roland</cp:lastModifiedBy>
  <cp:revision>6</cp:revision>
  <dcterms:created xsi:type="dcterms:W3CDTF">2013-01-27T09:14:16Z</dcterms:created>
  <dcterms:modified xsi:type="dcterms:W3CDTF">2026-03-25T10:40:17Z</dcterms:modified>
  <cp:category/>
</cp:coreProperties>
</file>